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4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E557-C344-4945-9969-E727C8D72D47}" type="datetimeFigureOut">
              <a:rPr lang="he-IL" smtClean="0"/>
              <a:t>י"ט/סיון/תשפ"א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B61-9A8D-4751-93D1-F619AEA3CC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856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E557-C344-4945-9969-E727C8D72D47}" type="datetimeFigureOut">
              <a:rPr lang="he-IL" smtClean="0"/>
              <a:t>י"ט/סיון/תשפ"א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B61-9A8D-4751-93D1-F619AEA3CC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169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E557-C344-4945-9969-E727C8D72D47}" type="datetimeFigureOut">
              <a:rPr lang="he-IL" smtClean="0"/>
              <a:t>י"ט/סיון/תשפ"א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B61-9A8D-4751-93D1-F619AEA3CC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989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E557-C344-4945-9969-E727C8D72D47}" type="datetimeFigureOut">
              <a:rPr lang="he-IL" smtClean="0"/>
              <a:t>י"ט/סיון/תשפ"א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B61-9A8D-4751-93D1-F619AEA3CC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910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E557-C344-4945-9969-E727C8D72D47}" type="datetimeFigureOut">
              <a:rPr lang="he-IL" smtClean="0"/>
              <a:t>י"ט/סיון/תשפ"א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B61-9A8D-4751-93D1-F619AEA3CC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752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E557-C344-4945-9969-E727C8D72D47}" type="datetimeFigureOut">
              <a:rPr lang="he-IL" smtClean="0"/>
              <a:t>י"ט/סיון/תשפ"א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B61-9A8D-4751-93D1-F619AEA3CC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54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E557-C344-4945-9969-E727C8D72D47}" type="datetimeFigureOut">
              <a:rPr lang="he-IL" smtClean="0"/>
              <a:t>י"ט/סיון/תשפ"א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B61-9A8D-4751-93D1-F619AEA3CC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302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E557-C344-4945-9969-E727C8D72D47}" type="datetimeFigureOut">
              <a:rPr lang="he-IL" smtClean="0"/>
              <a:t>י"ט/סיון/תשפ"א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B61-9A8D-4751-93D1-F619AEA3CC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608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E557-C344-4945-9969-E727C8D72D47}" type="datetimeFigureOut">
              <a:rPr lang="he-IL" smtClean="0"/>
              <a:t>י"ט/סיון/תשפ"א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B61-9A8D-4751-93D1-F619AEA3CC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912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E557-C344-4945-9969-E727C8D72D47}" type="datetimeFigureOut">
              <a:rPr lang="he-IL" smtClean="0"/>
              <a:t>י"ט/סיון/תשפ"א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B61-9A8D-4751-93D1-F619AEA3CC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826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E557-C344-4945-9969-E727C8D72D47}" type="datetimeFigureOut">
              <a:rPr lang="he-IL" smtClean="0"/>
              <a:t>י"ט/סיון/תשפ"א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B61-9A8D-4751-93D1-F619AEA3CC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654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1E557-C344-4945-9969-E727C8D72D47}" type="datetimeFigureOut">
              <a:rPr lang="he-IL" smtClean="0"/>
              <a:t>י"ט/סיון/תשפ"א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80B61-9A8D-4751-93D1-F619AEA3CC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791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oO6cV2pRP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dUMbyaAYPEk&amp;list=PLs7ChqKDOonCtjM3IGtjElcXvPb9gOq05&amp;index=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ardbirds.org.il/assets/userfiles/_D7_A1_D7_99_D7_A4_D7_95_D7_A8_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69" y="0"/>
            <a:ext cx="913006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6300" y="4013200"/>
            <a:ext cx="56261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סרט:</a:t>
            </a:r>
            <a:r>
              <a:rPr lang="en-US" dirty="0" smtClean="0"/>
              <a:t> </a:t>
            </a:r>
            <a:r>
              <a:rPr lang="he-IL" dirty="0" smtClean="0"/>
              <a:t>'חדר החדשות' 2.16 דק</a:t>
            </a:r>
          </a:p>
          <a:p>
            <a:pPr algn="ctr"/>
            <a:r>
              <a:rPr lang="en-US" dirty="0" smtClean="0">
                <a:hlinkClick r:id="rId3"/>
              </a:rPr>
              <a:t>https://www.youtube.com/watch?v=soO6cV2pRPA</a:t>
            </a:r>
            <a:r>
              <a:rPr lang="he-IL" dirty="0" smtClean="0">
                <a:hlinkClick r:id="rId3"/>
              </a:rPr>
              <a:t> 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2717800" y="2768600"/>
            <a:ext cx="70866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4400" dirty="0" smtClean="0">
                <a:solidFill>
                  <a:srgbClr val="002060"/>
                </a:solidFill>
              </a:rPr>
              <a:t>סיסים – נעים להכיר!</a:t>
            </a:r>
            <a:endParaRPr lang="he-IL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74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51" y="0"/>
            <a:ext cx="9055897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8200" y="177800"/>
            <a:ext cx="843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קן  של סיס בארגז של תריס גלילה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524314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2" y="1181101"/>
            <a:ext cx="7586454" cy="5478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41300"/>
            <a:ext cx="120269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 smtClean="0"/>
              <a:t>בבתים החדשים שבונים היום אין חורים וסדקים. </a:t>
            </a:r>
          </a:p>
          <a:p>
            <a:pPr algn="ctr"/>
            <a:r>
              <a:rPr lang="he-IL" sz="2400" dirty="0" smtClean="0"/>
              <a:t>כדי שיהיה לסיסים מקום לקנן מתקינים להם תיבות קינון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124480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12" y="1085850"/>
            <a:ext cx="7637540" cy="5772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203"/>
            <a:ext cx="12192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rgbClr val="002060"/>
                </a:solidFill>
              </a:rPr>
              <a:t>לפעמים גוזלים נופלים מהקן</a:t>
            </a:r>
            <a:r>
              <a:rPr lang="he-IL" sz="2800" dirty="0" smtClean="0">
                <a:solidFill>
                  <a:srgbClr val="002060"/>
                </a:solidFill>
              </a:rPr>
              <a:t>. צריך </a:t>
            </a:r>
            <a:r>
              <a:rPr lang="he-IL" sz="2800" dirty="0">
                <a:solidFill>
                  <a:srgbClr val="002060"/>
                </a:solidFill>
              </a:rPr>
              <a:t>לאסוף אותם מהר ולמסור אותם למטפלים מתאימים</a:t>
            </a:r>
            <a:r>
              <a:rPr lang="he-IL" sz="2800" dirty="0" smtClean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he-IL" sz="2800" dirty="0" smtClean="0">
                <a:solidFill>
                  <a:srgbClr val="002060"/>
                </a:solidFill>
              </a:rPr>
              <a:t>אמנון-האן </a:t>
            </a:r>
            <a:r>
              <a:rPr lang="he-IL" sz="2800" dirty="0">
                <a:solidFill>
                  <a:srgbClr val="002060"/>
                </a:solidFill>
              </a:rPr>
              <a:t>מעמותת ידיד הסיסים או לבית החולים לחיות בר בספארי ברמת גן.</a:t>
            </a:r>
            <a:endParaRPr lang="he-IL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49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1132819"/>
            <a:ext cx="10181991" cy="57210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4300"/>
            <a:ext cx="1209969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rgbClr val="002060"/>
                </a:solidFill>
              </a:rPr>
              <a:t>סיפור על הצלת סיס שנפל מהקן  ומסירתו למשפחת אומנה </a:t>
            </a:r>
            <a:r>
              <a:rPr lang="he-IL" sz="2800" b="1" dirty="0" smtClean="0">
                <a:solidFill>
                  <a:srgbClr val="002060"/>
                </a:solidFill>
                <a:hlinkClick r:id="rId4"/>
              </a:rPr>
              <a:t>בקישור</a:t>
            </a:r>
            <a:endParaRPr lang="he-IL" sz="2800" b="1" dirty="0">
              <a:solidFill>
                <a:srgbClr val="002060"/>
              </a:solidFill>
            </a:endParaRPr>
          </a:p>
          <a:p>
            <a:r>
              <a:rPr lang="he-IL" sz="2000" b="1" dirty="0" err="1" smtClean="0">
                <a:solidFill>
                  <a:srgbClr val="002060"/>
                </a:solidFill>
              </a:rPr>
              <a:t>לצפיה</a:t>
            </a:r>
            <a:r>
              <a:rPr lang="he-IL" sz="2000" b="1" dirty="0" smtClean="0">
                <a:solidFill>
                  <a:srgbClr val="002060"/>
                </a:solidFill>
              </a:rPr>
              <a:t> בסרטון המראה את אמנון האן מכניס גוזל סיסי לתוך קן של משפחת אומנה לחצו על התמונה</a:t>
            </a:r>
            <a:endParaRPr lang="he-IL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13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84" y="484645"/>
            <a:ext cx="8475416" cy="6195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27000"/>
            <a:ext cx="12192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rgbClr val="002060"/>
                </a:solidFill>
              </a:rPr>
              <a:t>הגוזל טופל בבית החולים לחיות הבר </a:t>
            </a:r>
            <a:r>
              <a:rPr lang="he-IL" sz="3200" b="1" dirty="0" smtClean="0">
                <a:solidFill>
                  <a:srgbClr val="002060"/>
                </a:solidFill>
              </a:rPr>
              <a:t>וגדל</a:t>
            </a:r>
          </a:p>
          <a:p>
            <a:pPr algn="ctr"/>
            <a:r>
              <a:rPr lang="he-IL" sz="3200" b="1" dirty="0" smtClean="0">
                <a:solidFill>
                  <a:srgbClr val="002060"/>
                </a:solidFill>
              </a:rPr>
              <a:t>כעת הוא גדול, </a:t>
            </a:r>
            <a:r>
              <a:rPr lang="he-IL" sz="3200" b="1" dirty="0">
                <a:solidFill>
                  <a:srgbClr val="002060"/>
                </a:solidFill>
              </a:rPr>
              <a:t>בריא וחזק מוכן לפרוח לאוויר ולצאת לחיים עצמאיים</a:t>
            </a:r>
            <a:endParaRPr lang="he-IL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95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62" y="-130731"/>
            <a:ext cx="9130590" cy="69008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4500" y="0"/>
            <a:ext cx="6553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002060"/>
                </a:solidFill>
              </a:rPr>
              <a:t>הגוזל פורח לאוויר לפגוש את חבריו הסיסים </a:t>
            </a:r>
            <a:endParaRPr lang="he-I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46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17" y="0"/>
            <a:ext cx="906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0"/>
            <a:ext cx="9129544" cy="6900074"/>
          </a:xfrm>
        </p:spPr>
      </p:pic>
      <p:sp>
        <p:nvSpPr>
          <p:cNvPr id="5" name="TextBox 4"/>
          <p:cNvSpPr txBox="1"/>
          <p:nvPr/>
        </p:nvSpPr>
        <p:spPr>
          <a:xfrm>
            <a:off x="2278772" y="365125"/>
            <a:ext cx="9093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השם סיס על שם הקול. לחצו  לשמיעת הקול</a:t>
            </a:r>
          </a:p>
        </p:txBody>
      </p:sp>
      <p:pic>
        <p:nvPicPr>
          <p:cNvPr id="6" name="סיס חומות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32100" y="25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3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33" y="0"/>
            <a:ext cx="9186073" cy="6858000"/>
          </a:xfrm>
        </p:spPr>
      </p:pic>
    </p:spTree>
    <p:extLst>
      <p:ext uri="{BB962C8B-B14F-4D97-AF65-F5344CB8AC3E}">
        <p14:creationId xmlns:p14="http://schemas.microsoft.com/office/powerpoint/2010/main" val="2379556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5" y="0"/>
            <a:ext cx="8982035" cy="6858000"/>
          </a:xfrm>
        </p:spPr>
      </p:pic>
      <p:pic>
        <p:nvPicPr>
          <p:cNvPr id="5" name="מציין מיקום תוכן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34" y="2506662"/>
            <a:ext cx="57515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3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86" y="0"/>
            <a:ext cx="9358312" cy="6858000"/>
          </a:xfrm>
        </p:spPr>
      </p:pic>
    </p:spTree>
    <p:extLst>
      <p:ext uri="{BB962C8B-B14F-4D97-AF65-F5344CB8AC3E}">
        <p14:creationId xmlns:p14="http://schemas.microsoft.com/office/powerpoint/2010/main" val="419695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32" y="-88900"/>
            <a:ext cx="9343366" cy="694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37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316" y="0"/>
            <a:ext cx="902736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7607" y="0"/>
            <a:ext cx="899678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3200" dirty="0">
                <a:solidFill>
                  <a:srgbClr val="002060"/>
                </a:solidFill>
              </a:rPr>
              <a:t>הזכר והנקבה דומים מאוד זה לזה במראה שלהם</a:t>
            </a:r>
            <a:r>
              <a:rPr lang="he-IL" sz="3200" dirty="0" smtClean="0">
                <a:solidFill>
                  <a:srgbClr val="002060"/>
                </a:solidFill>
              </a:rPr>
              <a:t>. הם </a:t>
            </a:r>
            <a:r>
              <a:rPr lang="he-IL" sz="3200" dirty="0">
                <a:solidFill>
                  <a:srgbClr val="002060"/>
                </a:solidFill>
              </a:rPr>
              <a:t>מבצעים במשותף את כל המשימות: דגירה, האכלת הגוזלים וטיפול בהם.</a:t>
            </a:r>
          </a:p>
        </p:txBody>
      </p:sp>
    </p:spTree>
    <p:extLst>
      <p:ext uri="{BB962C8B-B14F-4D97-AF65-F5344CB8AC3E}">
        <p14:creationId xmlns:p14="http://schemas.microsoft.com/office/powerpoint/2010/main" val="43402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95" y="0"/>
            <a:ext cx="900461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77800"/>
            <a:ext cx="12192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rgbClr val="002060"/>
                </a:solidFill>
              </a:rPr>
              <a:t>גוזלים שגדלו ופרחו מהקן נקראים </a:t>
            </a:r>
            <a:r>
              <a:rPr lang="he-IL" sz="3200" dirty="0" err="1">
                <a:solidFill>
                  <a:srgbClr val="002060"/>
                </a:solidFill>
              </a:rPr>
              <a:t>פרחונים</a:t>
            </a:r>
            <a:r>
              <a:rPr lang="he-IL" sz="3200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he-IL" sz="3200" dirty="0" smtClean="0">
                <a:solidFill>
                  <a:srgbClr val="002060"/>
                </a:solidFill>
              </a:rPr>
              <a:t>הם </a:t>
            </a:r>
            <a:r>
              <a:rPr lang="he-IL" sz="3200" dirty="0">
                <a:solidFill>
                  <a:srgbClr val="002060"/>
                </a:solidFill>
              </a:rPr>
              <a:t>נמצאים כל הזמן באוויר במשך 4-3 שנים אחרי שפרחו מהקן.</a:t>
            </a:r>
          </a:p>
        </p:txBody>
      </p:sp>
    </p:spTree>
    <p:extLst>
      <p:ext uri="{BB962C8B-B14F-4D97-AF65-F5344CB8AC3E}">
        <p14:creationId xmlns:p14="http://schemas.microsoft.com/office/powerpoint/2010/main" val="407267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801" y="0"/>
            <a:ext cx="950239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4801" y="317500"/>
            <a:ext cx="94120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מקננים בחורים ובסדקים במבנים, למשל מתחת לגגות, בחומות ועוד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67141528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181</Words>
  <Application>Microsoft Office PowerPoint</Application>
  <PresentationFormat>מסך רחב</PresentationFormat>
  <Paragraphs>18</Paragraphs>
  <Slides>16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shlomit Lipschitz</dc:creator>
  <cp:lastModifiedBy>shlomit Lipschitz</cp:lastModifiedBy>
  <cp:revision>15</cp:revision>
  <dcterms:created xsi:type="dcterms:W3CDTF">2021-05-27T20:34:31Z</dcterms:created>
  <dcterms:modified xsi:type="dcterms:W3CDTF">2021-05-30T06:54:41Z</dcterms:modified>
</cp:coreProperties>
</file>